
<file path=[Content_Types].xml><?xml version="1.0" encoding="utf-8"?>
<Types xmlns="http://schemas.openxmlformats.org/package/2006/content-types"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95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9D9"/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95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3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7" Type="http://schemas.openxmlformats.org/officeDocument/2006/relationships/tags" Target="../tags/tag11.xml"/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ͼƬ" descr="imag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120" cy="6858000"/>
          </a:xfrm>
          <a:prstGeom prst="rect">
            <a:avLst/>
          </a:prstGeom>
        </p:spPr>
      </p:pic>
      <p:pic>
        <p:nvPicPr>
          <p:cNvPr id="2" name="background_music">
            <a:hlinkClick r:id="" action="ppaction://media"/>
          </p:cNvPr>
          <p:cNvPicPr/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92000" y="6238875"/>
            <a:ext cx="619125" cy="619125"/>
          </a:xfrm>
          <a:prstGeom prst="rect">
            <a:avLst/>
          </a:prstGeom>
        </p:spPr>
      </p:pic>
    </p:spTree>
  </p:cSld>
  <p:clrMapOvr>
    <a:masterClrMapping/>
  </p:clrMapOvr>
  <p:transition advTm="3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numSld="999" showWhenStopped="0">
                <p:cTn id="7" repeatCount="indefinite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ͼƬ" descr="imag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120" cy="6858000"/>
          </a:xfrm>
          <a:prstGeom prst="rect">
            <a:avLst/>
          </a:prstGeom>
        </p:spPr>
      </p:pic>
      <p:pic>
        <p:nvPicPr>
          <p:cNvPr id="2" name="background_music">
            <a:hlinkClick r:id="" action="ppaction://media"/>
          </p:cNvPr>
          <p:cNvPicPr/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92000" y="6238875"/>
            <a:ext cx="619125" cy="619125"/>
          </a:xfrm>
          <a:prstGeom prst="rect">
            <a:avLst/>
          </a:prstGeom>
        </p:spPr>
      </p:pic>
    </p:spTree>
  </p:cSld>
  <p:clrMapOvr>
    <a:masterClrMapping/>
  </p:clrMapOvr>
  <p:transition advTm="3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numSld="999" showWhenStopped="0">
                <p:cTn id="7" repeatCount="indefinite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ͼƬ" descr="imag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120" cy="6858000"/>
          </a:xfrm>
          <a:prstGeom prst="rect">
            <a:avLst/>
          </a:prstGeom>
        </p:spPr>
      </p:pic>
      <p:pic>
        <p:nvPicPr>
          <p:cNvPr id="2" name="background_music">
            <a:hlinkClick r:id="" action="ppaction://media"/>
          </p:cNvPr>
          <p:cNvPicPr/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92000" y="6238875"/>
            <a:ext cx="619125" cy="619125"/>
          </a:xfrm>
          <a:prstGeom prst="rect">
            <a:avLst/>
          </a:prstGeom>
        </p:spPr>
      </p:pic>
    </p:spTree>
  </p:cSld>
  <p:clrMapOvr>
    <a:masterClrMapping/>
  </p:clrMapOvr>
  <p:transition advTm="3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numSld="999" showWhenStopped="0">
                <p:cTn id="7" repeatCount="indefinite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ͼƬ" descr="imag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120" cy="6858000"/>
          </a:xfrm>
          <a:prstGeom prst="rect">
            <a:avLst/>
          </a:prstGeom>
        </p:spPr>
      </p:pic>
      <p:pic>
        <p:nvPicPr>
          <p:cNvPr id="2" name="background_music">
            <a:hlinkClick r:id="" action="ppaction://media"/>
          </p:cNvPr>
          <p:cNvPicPr/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92000" y="6238875"/>
            <a:ext cx="619125" cy="619125"/>
          </a:xfrm>
          <a:prstGeom prst="rect">
            <a:avLst/>
          </a:prstGeom>
        </p:spPr>
      </p:pic>
    </p:spTree>
  </p:cSld>
  <p:clrMapOvr>
    <a:masterClrMapping/>
  </p:clrMapOvr>
  <p:transition advTm="3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numSld="999" showWhenStopped="0">
                <p:cTn id="7" repeatCount="indefinite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ͼƬ" descr="imag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120" cy="6858000"/>
          </a:xfrm>
          <a:prstGeom prst="rect">
            <a:avLst/>
          </a:prstGeom>
        </p:spPr>
      </p:pic>
      <p:pic>
        <p:nvPicPr>
          <p:cNvPr id="2" name="background_music">
            <a:hlinkClick r:id="" action="ppaction://media"/>
          </p:cNvPr>
          <p:cNvPicPr/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92000" y="6238875"/>
            <a:ext cx="619125" cy="619125"/>
          </a:xfrm>
          <a:prstGeom prst="rect">
            <a:avLst/>
          </a:prstGeom>
        </p:spPr>
      </p:pic>
    </p:spTree>
  </p:cSld>
  <p:clrMapOvr>
    <a:masterClrMapping/>
  </p:clrMapOvr>
  <p:transition advTm="3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numSld="999" showWhenStopped="0">
                <p:cTn id="7" repeatCount="indefinite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ͼƬ" descr="imag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120" cy="6858000"/>
          </a:xfrm>
          <a:prstGeom prst="rect">
            <a:avLst/>
          </a:prstGeom>
        </p:spPr>
      </p:pic>
    </p:spTree>
  </p:cSld>
  <p:clrMapOvr>
    <a:masterClrMapping/>
  </p:clrMapOvr>
  <p:transition advTm="3000"/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176"/>
  <p:tag name="KSO_WM_TEMPLATE_MASTER_TYPE" val="0"/>
  <p:tag name="KSO_WM_TEMPLATE_COLOR_TYPE" val="1"/>
  <p:tag name="KSO_WM_UNIT_SHOW_EDIT_AREA_INDICATION" val="1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/>
            </a:gs>
            <a:gs pos="100000">
              <a:schemeClr val="phClr">
                <a:lumMod val="85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¿</PresentationFormat>
  <Paragraphs>0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4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您</cp:lastModifiedBy>
  <cp:revision>175</cp:revision>
  <dcterms:created xsi:type="dcterms:W3CDTF">2019-06-19T02:08:00Z</dcterms:created>
  <dcterms:modified xsi:type="dcterms:W3CDTF">2024-11-27T18:16:01Z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2052-12.1.0.18912</vt:lpwstr>
  </property>
  <property fmtid="{D5CDD505-2E9C-101B-9397-08002B2CF9AE}" pid="3" name="ICV">
    <vt:lpwstr>332D697059AC4CA4BEC60F4ED188060F</vt:lpwstr>
  </property>
</Properties>
</file>